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92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4" r:id="rId10"/>
    <p:sldId id="265" r:id="rId11"/>
    <p:sldId id="266" r:id="rId12"/>
    <p:sldId id="259" r:id="rId13"/>
    <p:sldId id="258" r:id="rId14"/>
    <p:sldId id="260" r:id="rId15"/>
    <p:sldId id="257" r:id="rId16"/>
    <p:sldId id="267" r:id="rId17"/>
    <p:sldId id="261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51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973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2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4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43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2854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460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5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89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36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220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0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98" y="4263808"/>
            <a:ext cx="345034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05706" y="134843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24" y="2736932"/>
            <a:ext cx="3450343" cy="16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408" y="1081118"/>
            <a:ext cx="7660255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承傳文化．愛國愛港</a:t>
            </a:r>
            <a:endParaRPr lang="zh-TW" altLang="en-US" sz="5400" b="1" dirty="0">
              <a:ln w="19050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6508" y="2669650"/>
            <a:ext cx="7668882" cy="326986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培育學生成為</a:t>
            </a:r>
            <a:r>
              <a:rPr lang="zh-TW" altLang="en-US" sz="3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珍視中華文化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，認同國民身份，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維護國家和香港特別行政區利益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9" y="757710"/>
            <a:ext cx="4298883" cy="20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84670" y="138025"/>
            <a:ext cx="11628408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我對中華傳統美德、習俗、歷史、</a:t>
            </a:r>
            <a:endParaRPr lang="en-US" altLang="zh-TW" sz="48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藝術文化等有何認識？</a:t>
            </a:r>
            <a:endParaRPr lang="zh-HK" altLang="en-US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六邊形 16"/>
          <p:cNvSpPr/>
          <p:nvPr/>
        </p:nvSpPr>
        <p:spPr>
          <a:xfrm>
            <a:off x="491704" y="1760132"/>
            <a:ext cx="3252162" cy="28035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傳統美德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孝道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兄友弟恭</a:t>
            </a: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尊師重道</a:t>
            </a: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仁愛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勤學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8288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六邊形 17"/>
          <p:cNvSpPr/>
          <p:nvPr/>
        </p:nvSpPr>
        <p:spPr>
          <a:xfrm>
            <a:off x="3122761" y="3161926"/>
            <a:ext cx="3252162" cy="28035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傳統習俗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團年飯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湯圓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清明掃墓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粽子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266700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六邊形 18"/>
          <p:cNvSpPr/>
          <p:nvPr/>
        </p:nvSpPr>
        <p:spPr>
          <a:xfrm>
            <a:off x="5753818" y="1760132"/>
            <a:ext cx="3252162" cy="28035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中國歷史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各朝代的重要歷史事件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中華人民共和國的成立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改革開放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策與政、經局勢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六邊形 19"/>
          <p:cNvSpPr/>
          <p:nvPr/>
        </p:nvSpPr>
        <p:spPr>
          <a:xfrm>
            <a:off x="8384875" y="3161926"/>
            <a:ext cx="3252162" cy="28035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藝術文化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繪畫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82116" y="5978802"/>
            <a:ext cx="1003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我計劃如何加深對中華文化的認識？</a:t>
            </a:r>
            <a:endParaRPr lang="zh-HK" altLang="en-US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180</Words>
  <Application>Microsoft Office PowerPoint</Application>
  <PresentationFormat>寬螢幕</PresentationFormat>
  <Paragraphs>55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10</vt:i4>
      </vt:variant>
    </vt:vector>
  </HeadingPairs>
  <TitlesOfParts>
    <vt:vector size="24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Office 佈景主題</vt:lpstr>
      <vt:lpstr>PowerPoint 簡報</vt:lpstr>
      <vt:lpstr>PowerPoint 簡報</vt:lpstr>
      <vt:lpstr>PowerPoint 簡報</vt:lpstr>
      <vt:lpstr>承傳文化．愛國愛港</vt:lpstr>
      <vt:lpstr>我今天要感恩的是 ……</vt:lpstr>
      <vt:lpstr>PowerPoint 簡報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CHOW, Angela/SCDO(MCNE)4</cp:lastModifiedBy>
  <cp:revision>72</cp:revision>
  <dcterms:created xsi:type="dcterms:W3CDTF">2019-07-24T02:11:37Z</dcterms:created>
  <dcterms:modified xsi:type="dcterms:W3CDTF">2023-06-30T10:19:00Z</dcterms:modified>
</cp:coreProperties>
</file>